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20" d="100"/>
          <a:sy n="120" d="100"/>
        </p:scale>
        <p:origin x="-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8C5D6-F4C1-4A9F-9D8B-ABE6861FF1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912325-9D88-4CCA-A166-A73A76A6D0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24E28D-6494-4D20-81D2-CAB9578A87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01C25-010C-470E-B2EB-F78C4A43FA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C5928-E558-41DA-84A3-08C3B35217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3A910E-E5FA-431A-9264-98A2BB50B6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1676B-E378-479C-91B6-683BA1C612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B7795C-DF0A-451C-A2EA-F0C107C062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2380D-37A3-488B-95E7-36B09E9172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FA632-D85F-483B-8037-A9FC01C1BC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37414-4072-428E-AD52-83646F662D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1D7EDD2-F2D2-4642-9619-0CDC32F43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4910138" y="3960813"/>
            <a:ext cx="152400" cy="1524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Isosceles Triangle 28"/>
          <p:cNvSpPr/>
          <p:nvPr/>
        </p:nvSpPr>
        <p:spPr>
          <a:xfrm rot="10800000" flipH="1">
            <a:off x="4876800" y="228600"/>
            <a:ext cx="76200" cy="3886200"/>
          </a:xfrm>
          <a:prstGeom prst="triangl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28600"/>
            <a:ext cx="4648200" cy="351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6" descr="wd3850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443474">
            <a:off x="5486400" y="1447800"/>
            <a:ext cx="3124200" cy="246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Rectangle 7"/>
          <p:cNvSpPr>
            <a:spLocks noChangeAspect="1" noChangeArrowheads="1"/>
          </p:cNvSpPr>
          <p:nvPr/>
        </p:nvSpPr>
        <p:spPr bwMode="auto">
          <a:xfrm rot="2437049">
            <a:off x="2884488" y="2328863"/>
            <a:ext cx="468312" cy="366712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Oval 9"/>
          <p:cNvSpPr>
            <a:spLocks noChangeArrowheads="1"/>
          </p:cNvSpPr>
          <p:nvPr/>
        </p:nvSpPr>
        <p:spPr bwMode="auto">
          <a:xfrm>
            <a:off x="3810000" y="4116388"/>
            <a:ext cx="2362200" cy="2362200"/>
          </a:xfrm>
          <a:prstGeom prst="ellipse">
            <a:avLst/>
          </a:pr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Oval 18"/>
          <p:cNvSpPr>
            <a:spLocks noChangeArrowheads="1"/>
          </p:cNvSpPr>
          <p:nvPr/>
        </p:nvSpPr>
        <p:spPr bwMode="auto">
          <a:xfrm rot="2481101">
            <a:off x="4016375" y="3733800"/>
            <a:ext cx="533400" cy="1676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7" name="AutoShape 15"/>
          <p:cNvSpPr>
            <a:spLocks noChangeAspect="1" noChangeArrowheads="1"/>
          </p:cNvSpPr>
          <p:nvPr/>
        </p:nvSpPr>
        <p:spPr bwMode="auto">
          <a:xfrm flipH="1">
            <a:off x="3810000" y="4121150"/>
            <a:ext cx="1082675" cy="1114425"/>
          </a:xfrm>
          <a:prstGeom prst="rtTriangle">
            <a:avLst/>
          </a:prstGeom>
          <a:solidFill>
            <a:schemeClr val="accent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058" name="Text Box 19"/>
          <p:cNvSpPr txBox="1">
            <a:spLocks noChangeArrowheads="1"/>
          </p:cNvSpPr>
          <p:nvPr/>
        </p:nvSpPr>
        <p:spPr bwMode="auto">
          <a:xfrm>
            <a:off x="152400" y="4114800"/>
            <a:ext cx="3352800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See the cross section diagram at right and assume for ease of calculations, that the curve of the drill bit flute is actually straight; the hypotenuse of </a:t>
            </a:r>
            <a:r>
              <a:rPr lang="en-US" sz="1200" dirty="0" smtClean="0"/>
              <a:t>the blue </a:t>
            </a:r>
            <a:r>
              <a:rPr lang="en-US" sz="1200" dirty="0"/>
              <a:t>45, 45, 90 degree triangle.   Using a calibrated image in image J, can you approximate depth of field (D) at different working distances in the  50x  magnification images?  How does it match up with calculated D from your lab?</a:t>
            </a:r>
          </a:p>
          <a:p>
            <a:pPr>
              <a:spcBef>
                <a:spcPct val="50000"/>
              </a:spcBef>
            </a:pPr>
            <a:r>
              <a:rPr lang="en-US" sz="1200" i="1" dirty="0"/>
              <a:t>Hint: Make the images full screen to examine but don’t use the zoom feature of image J or the entire image looks ‘blurry’.</a:t>
            </a:r>
          </a:p>
        </p:txBody>
      </p:sp>
      <p:sp>
        <p:nvSpPr>
          <p:cNvPr id="2059" name="Line 22"/>
          <p:cNvSpPr>
            <a:spLocks noChangeShapeType="1"/>
          </p:cNvSpPr>
          <p:nvPr/>
        </p:nvSpPr>
        <p:spPr bwMode="auto">
          <a:xfrm flipH="1">
            <a:off x="3429000" y="990600"/>
            <a:ext cx="1295400" cy="838200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60" name="Line 23"/>
          <p:cNvSpPr>
            <a:spLocks noChangeShapeType="1"/>
          </p:cNvSpPr>
          <p:nvPr/>
        </p:nvSpPr>
        <p:spPr bwMode="auto">
          <a:xfrm flipH="1">
            <a:off x="2971800" y="1524000"/>
            <a:ext cx="2286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61" name="Text Box 24"/>
          <p:cNvSpPr txBox="1">
            <a:spLocks noChangeArrowheads="1"/>
          </p:cNvSpPr>
          <p:nvPr/>
        </p:nvSpPr>
        <p:spPr bwMode="auto">
          <a:xfrm>
            <a:off x="4648200" y="7620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surface</a:t>
            </a:r>
          </a:p>
        </p:txBody>
      </p:sp>
      <p:sp>
        <p:nvSpPr>
          <p:cNvPr id="2062" name="Text Box 25"/>
          <p:cNvSpPr txBox="1">
            <a:spLocks noChangeArrowheads="1"/>
          </p:cNvSpPr>
          <p:nvPr/>
        </p:nvSpPr>
        <p:spPr bwMode="auto">
          <a:xfrm>
            <a:off x="5257800" y="1295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flute</a:t>
            </a:r>
          </a:p>
        </p:txBody>
      </p:sp>
      <p:sp>
        <p:nvSpPr>
          <p:cNvPr id="2063" name="Line 26"/>
          <p:cNvSpPr>
            <a:spLocks noChangeShapeType="1"/>
          </p:cNvSpPr>
          <p:nvPr/>
        </p:nvSpPr>
        <p:spPr bwMode="auto">
          <a:xfrm>
            <a:off x="3352800" y="2743200"/>
            <a:ext cx="20574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64" name="Line 27"/>
          <p:cNvSpPr>
            <a:spLocks noChangeShapeType="1"/>
          </p:cNvSpPr>
          <p:nvPr/>
        </p:nvSpPr>
        <p:spPr bwMode="auto">
          <a:xfrm>
            <a:off x="5791200" y="16002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65" name="Line 28"/>
          <p:cNvSpPr>
            <a:spLocks noChangeShapeType="1"/>
          </p:cNvSpPr>
          <p:nvPr/>
        </p:nvSpPr>
        <p:spPr bwMode="auto">
          <a:xfrm>
            <a:off x="5562600" y="990600"/>
            <a:ext cx="2057400" cy="838200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66" name="Line 29"/>
          <p:cNvSpPr>
            <a:spLocks noChangeShapeType="1"/>
          </p:cNvSpPr>
          <p:nvPr/>
        </p:nvSpPr>
        <p:spPr bwMode="auto">
          <a:xfrm>
            <a:off x="3886200" y="41148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7" name="Text Box 30"/>
          <p:cNvSpPr txBox="1">
            <a:spLocks noChangeArrowheads="1"/>
          </p:cNvSpPr>
          <p:nvPr/>
        </p:nvSpPr>
        <p:spPr bwMode="auto">
          <a:xfrm>
            <a:off x="6629400" y="5410200"/>
            <a:ext cx="220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068" name="Text Box 31"/>
          <p:cNvSpPr txBox="1">
            <a:spLocks noChangeArrowheads="1"/>
          </p:cNvSpPr>
          <p:nvPr/>
        </p:nvSpPr>
        <p:spPr bwMode="auto">
          <a:xfrm>
            <a:off x="6477000" y="4724400"/>
            <a:ext cx="22860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Also assume that the tangent to the surface of the drill bit is oriented at 90 degrees to the beam axis of  the SEM</a:t>
            </a:r>
            <a:r>
              <a:rPr lang="en-US" sz="1400"/>
              <a:t>.</a:t>
            </a:r>
            <a:endParaRPr lang="en-US" sz="1400" i="1"/>
          </a:p>
        </p:txBody>
      </p:sp>
      <p:sp>
        <p:nvSpPr>
          <p:cNvPr id="2069" name="Line 32"/>
          <p:cNvSpPr>
            <a:spLocks noChangeShapeType="1"/>
          </p:cNvSpPr>
          <p:nvPr/>
        </p:nvSpPr>
        <p:spPr bwMode="auto">
          <a:xfrm flipH="1" flipV="1">
            <a:off x="5638800" y="4114800"/>
            <a:ext cx="838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70" name="Line 33"/>
          <p:cNvSpPr>
            <a:spLocks noChangeShapeType="1"/>
          </p:cNvSpPr>
          <p:nvPr/>
        </p:nvSpPr>
        <p:spPr bwMode="auto">
          <a:xfrm flipH="1">
            <a:off x="3352800" y="3781425"/>
            <a:ext cx="1876425" cy="1933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1" name="Line 34"/>
          <p:cNvSpPr>
            <a:spLocks noChangeShapeType="1"/>
          </p:cNvSpPr>
          <p:nvPr/>
        </p:nvSpPr>
        <p:spPr bwMode="auto">
          <a:xfrm>
            <a:off x="3822700" y="4127500"/>
            <a:ext cx="12700" cy="10541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2" name="Text Box 36"/>
          <p:cNvSpPr txBox="1">
            <a:spLocks noChangeArrowheads="1"/>
          </p:cNvSpPr>
          <p:nvPr/>
        </p:nvSpPr>
        <p:spPr bwMode="auto">
          <a:xfrm>
            <a:off x="3429000" y="4572000"/>
            <a:ext cx="533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/>
              <a:t>D?</a:t>
            </a:r>
          </a:p>
        </p:txBody>
      </p:sp>
      <p:sp>
        <p:nvSpPr>
          <p:cNvPr id="2073" name="Line 37"/>
          <p:cNvSpPr>
            <a:spLocks noChangeShapeType="1"/>
          </p:cNvSpPr>
          <p:nvPr/>
        </p:nvSpPr>
        <p:spPr bwMode="auto">
          <a:xfrm flipV="1">
            <a:off x="3594100" y="4162182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74" name="Line 38"/>
          <p:cNvSpPr>
            <a:spLocks noChangeShapeType="1"/>
          </p:cNvSpPr>
          <p:nvPr/>
        </p:nvSpPr>
        <p:spPr bwMode="auto">
          <a:xfrm>
            <a:off x="3594100" y="5027977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36" name="Straight Arrow Connector 35"/>
          <p:cNvCxnSpPr/>
          <p:nvPr/>
        </p:nvCxnSpPr>
        <p:spPr>
          <a:xfrm rot="10800000" flipV="1">
            <a:off x="5029200" y="228600"/>
            <a:ext cx="609600" cy="228600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6" name="TextBox 36"/>
          <p:cNvSpPr txBox="1">
            <a:spLocks noChangeArrowheads="1"/>
          </p:cNvSpPr>
          <p:nvPr/>
        </p:nvSpPr>
        <p:spPr bwMode="auto">
          <a:xfrm>
            <a:off x="5562600" y="0"/>
            <a:ext cx="1371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e- beam</a:t>
            </a:r>
          </a:p>
        </p:txBody>
      </p:sp>
      <p:sp>
        <p:nvSpPr>
          <p:cNvPr id="31" name="Line 37"/>
          <p:cNvSpPr>
            <a:spLocks noChangeShapeType="1"/>
          </p:cNvSpPr>
          <p:nvPr/>
        </p:nvSpPr>
        <p:spPr bwMode="auto">
          <a:xfrm flipV="1">
            <a:off x="4175854" y="4114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" name="Line 38"/>
          <p:cNvSpPr>
            <a:spLocks noChangeShapeType="1"/>
          </p:cNvSpPr>
          <p:nvPr/>
        </p:nvSpPr>
        <p:spPr bwMode="auto">
          <a:xfrm>
            <a:off x="4175854" y="4527604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" name="Line 34"/>
          <p:cNvSpPr>
            <a:spLocks noChangeShapeType="1"/>
          </p:cNvSpPr>
          <p:nvPr/>
        </p:nvSpPr>
        <p:spPr bwMode="auto">
          <a:xfrm>
            <a:off x="4254500" y="4146604"/>
            <a:ext cx="12700" cy="54864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" name="Text Box 36"/>
          <p:cNvSpPr txBox="1">
            <a:spLocks noChangeArrowheads="1"/>
          </p:cNvSpPr>
          <p:nvPr/>
        </p:nvSpPr>
        <p:spPr bwMode="auto">
          <a:xfrm>
            <a:off x="3990894" y="4314906"/>
            <a:ext cx="533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/>
              <a:t>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990600"/>
            <a:ext cx="8991600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 Box 8"/>
          <p:cNvSpPr txBox="1">
            <a:spLocks noChangeArrowheads="1"/>
          </p:cNvSpPr>
          <p:nvPr/>
        </p:nvSpPr>
        <p:spPr bwMode="auto">
          <a:xfrm>
            <a:off x="304800" y="5715000"/>
            <a:ext cx="845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This is just a suggestion, do your own measurements for your percieved depth of field.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154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Default Design</vt:lpstr>
      <vt:lpstr>Slide 1</vt:lpstr>
      <vt:lpstr>Slide 2</vt:lpstr>
    </vt:vector>
  </TitlesOfParts>
  <Company>Marshall University - COS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dneff</dc:creator>
  <cp:lastModifiedBy>dneff</cp:lastModifiedBy>
  <cp:revision>17</cp:revision>
  <dcterms:created xsi:type="dcterms:W3CDTF">2007-01-30T20:41:30Z</dcterms:created>
  <dcterms:modified xsi:type="dcterms:W3CDTF">2013-02-06T19:18:06Z</dcterms:modified>
</cp:coreProperties>
</file>