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BCF-5805-4E02-9385-30BCD9453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EB2CF-C6A8-4D1D-8E8A-61752A475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174F5-DB1B-4590-9D4C-600E5A8CB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35C84-A59B-4323-81F3-28925458E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8F713-E0C4-45EB-B602-F84D2DB13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0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04006-7002-400F-8829-1E08A7AC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A85F7-81E1-4296-9E68-3E79A1B5B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10C6B-239B-4750-88C1-49144659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9BC3A-6E29-4C92-8394-881AED4A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2EF60-8388-40CD-B74E-83F8839FC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6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E15AD9-04E9-4E47-B2B1-AB06705CB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24634-6A65-4C28-9C1C-8490D3B99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E3282-2CED-464A-A0A0-7B4B3A8AA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14DB2-7F1D-493D-8E93-4ED59932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AEF28-1189-4B6E-82A0-9C53196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8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70F89-B338-46D0-866C-BC948EA60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23A6A-96D0-4ACD-A30D-9EA115D9F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7F315-E911-4EAF-B9A9-9DB67790E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38987-1A69-46AC-B319-898D7577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E1D80-A883-4634-BFDC-7C514DB1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0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5E10-11E7-430C-9AC1-45B7CB55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70D88-BBE9-45F8-A4B1-01A18A0DA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66A80-644C-4495-9638-BCEA19346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F3FF7-7246-41B9-A2F8-CF94FB9C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60FD8-2ADC-447F-9FBE-30096C2D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9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2553-4906-4451-B0E2-27E7FA90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81B84-76D4-4AD4-B919-E7E0B3CE7F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FD42B-5930-4A42-B7CF-876C69684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42DD6-F32E-4601-871B-88C8A17C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2B641-2779-42E7-8C6B-DB53312E1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D851C-5BC2-4489-A900-C31C9758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7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E38C-440D-4AA8-B5B8-37A09A44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82B34-4FCC-4FAB-8185-F2F98B07D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95573D-7EDE-44C9-8B79-AEF5CFACB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7B2EC5-4688-4A97-9777-10F1989F5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C7DA33-95C7-4515-9084-C2D711FC3B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5490A1-2316-4F5F-94BD-142A060D8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233371-1C69-496B-BB8E-D995C04A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9A2236-7B5C-4837-8D56-A239DEF34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5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94191-B5A6-41A7-9361-D5D15C672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B2E96A-CFAB-4BF3-9AE4-9BDF4068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98987-7A23-41D5-8DFB-BB5C015E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3563E7-5342-4072-B71E-1CB7E283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0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F0F61-2139-4A94-A093-91B562E01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9D4EA4-6EFD-41E8-99CD-11F68CCB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325ACA-F030-4822-9EB7-3FC831A9A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0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CAF5-9970-4880-9E08-C2E22D108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62830-2E08-4E76-9B7A-72424CB64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F3EF88-101A-4E6D-8E9A-481FACFD5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92272-4085-421D-A1C9-6268D7FB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83DD3-1FA5-475C-B2BA-AC5183DC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C21F0-3547-4736-AF1D-168F959F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7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14C13-66B3-4F85-A7FA-588D1A05C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1400B-13C2-4905-97C4-54084184C3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DE599-1259-46A6-ABB3-4A524C217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C9996-4B29-4D8B-A0D6-A7DE0548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C011F-6E1F-4769-B692-45F14D103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388768-1318-43DB-BE4C-057716FC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0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7AD9A-293A-44D5-8831-ED2E02711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AACC3-6E27-4481-AFE7-4A5AF7105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42A88-7218-4683-A4C7-47741370E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4110-F1E7-43D8-AE1C-4006E0084B5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EFDAB-0F8D-431A-A7E1-3A0DC81F6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1D13B-F4C0-463D-BED2-C3E40FFA5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FE12-6B26-4667-82F0-3B423953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7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05F422-4830-450E-8F3C-6FB3D147D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046" y="578100"/>
            <a:ext cx="8085908" cy="5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5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CA66EE-78A2-41AD-8206-91275B64E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852" y="330200"/>
            <a:ext cx="6693748" cy="638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4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FE2CC-ED5F-49AC-9152-EDD11B36C8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787" y="0"/>
            <a:ext cx="8784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8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613DDCE883354E945FD8DEFB21DB88" ma:contentTypeVersion="11" ma:contentTypeDescription="Create a new document." ma:contentTypeScope="" ma:versionID="f845722359a579de6e0c2d3dec566a18">
  <xsd:schema xmlns:xsd="http://www.w3.org/2001/XMLSchema" xmlns:xs="http://www.w3.org/2001/XMLSchema" xmlns:p="http://schemas.microsoft.com/office/2006/metadata/properties" xmlns:ns3="0be7d858-eb85-4b08-83a6-ef0ae8822c0b" xmlns:ns4="5ddf537f-6570-4eae-b0a5-be50ba3607be" targetNamespace="http://schemas.microsoft.com/office/2006/metadata/properties" ma:root="true" ma:fieldsID="7db54bb288ad5aff9fc01fbb5ef7e05f" ns3:_="" ns4:_="">
    <xsd:import namespace="0be7d858-eb85-4b08-83a6-ef0ae8822c0b"/>
    <xsd:import namespace="5ddf537f-6570-4eae-b0a5-be50ba3607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7d858-eb85-4b08-83a6-ef0ae8822c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f537f-6570-4eae-b0a5-be50ba3607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76AE11-B5A7-41CE-9554-A0173CB737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e7d858-eb85-4b08-83a6-ef0ae8822c0b"/>
    <ds:schemaRef ds:uri="5ddf537f-6570-4eae-b0a5-be50ba3607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9A1B-99C9-4056-98FA-8565F15181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D07FA9-C21E-4426-A5EA-20EBEFBB629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ddf537f-6570-4eae-b0a5-be50ba3607be"/>
    <ds:schemaRef ds:uri="http://schemas.microsoft.com/office/2006/documentManagement/types"/>
    <ds:schemaRef ds:uri="0be7d858-eb85-4b08-83a6-ef0ae8822c0b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Neff, David</dc:creator>
  <cp:lastModifiedBy>Neff, David</cp:lastModifiedBy>
  <cp:revision>5</cp:revision>
  <dcterms:created xsi:type="dcterms:W3CDTF">2020-02-12T18:35:03Z</dcterms:created>
  <dcterms:modified xsi:type="dcterms:W3CDTF">2020-02-13T21:42:31Z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0x010100BD613DDCE883354E945FD8DEFB21DB88</vt:lpwstr>
  </property>
</Properties>
</file>